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386" r:id="rId5"/>
    <p:sldId id="388" r:id="rId6"/>
    <p:sldId id="260" r:id="rId7"/>
    <p:sldId id="387" r:id="rId8"/>
    <p:sldId id="261" r:id="rId9"/>
    <p:sldId id="262" r:id="rId10"/>
    <p:sldId id="38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13"/>
  </p:normalViewPr>
  <p:slideViewPr>
    <p:cSldViewPr snapToGrid="0" snapToObjects="1">
      <p:cViewPr>
        <p:scale>
          <a:sx n="79" d="100"/>
          <a:sy n="79" d="100"/>
        </p:scale>
        <p:origin x="1856" y="10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98619-E6F6-8B44-A223-D3DA9E973A14}" type="datetimeFigureOut">
              <a:rPr lang="en-US" smtClean="0"/>
              <a:t>7/6/23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942F4-1B28-D141-BEE5-FE1D47EC0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23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X: </a:t>
            </a: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 approximate maximum likelihood phylogeny of </a:t>
            </a:r>
            <a:r>
              <a:rPr lang="en-CA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C. glabrata</a:t>
            </a: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(A) and </a:t>
            </a:r>
            <a:r>
              <a:rPr lang="en-CA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C. albicans</a:t>
            </a: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isolates (B) including our THRIVE isolates (red labels) and other globally collected strains (black labels). </a:t>
            </a:r>
            <a:r>
              <a:rPr lang="en-CA" sz="1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physiological sites of isolation are indicated as a colour strip around the phylogeny showing rectal (brown) , vaginal  (purple) and all other sites (grey).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942F4-1B28-D141-BEE5-FE1D47EC0D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760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X: </a:t>
            </a: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 approximate maximum likelihood phylogeny of </a:t>
            </a:r>
            <a:r>
              <a:rPr lang="en-CA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C. glabrata</a:t>
            </a: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(A) and </a:t>
            </a:r>
            <a:r>
              <a:rPr lang="en-CA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C. albicans</a:t>
            </a: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isolates (B) including our THRIVE isolates (red labels) and other globally collected strains (black labels). </a:t>
            </a:r>
            <a:r>
              <a:rPr lang="en-CA" sz="1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physiological sites of isolation are indicated as a colour strip around the phylogeny showing rectal (brown) , vaginal  (purple) and all other sites (grey).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942F4-1B28-D141-BEE5-FE1D47EC0D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02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942F4-1B28-D141-BEE5-FE1D47EC0D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07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942F4-1B28-D141-BEE5-FE1D47EC0D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441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76031-01A1-D347-AF4F-FD8CA7B0C7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713F28-CF13-BB4F-9EEC-AAC3C61643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7BEF6-64D8-BC4B-B6E9-6B5FA6FA2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30614-C9E4-8E4D-8ED6-EC2745D02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B2D75-1FB2-8D40-813B-1C85DD7B4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9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C5DDD-FA7A-BD4E-A881-87DB8F5F3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7DD0C-1139-6740-8C7A-3B49AAEA7F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2CA40-1E14-624B-8FBC-8A1B10F7A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3DD8E-7A9A-E54E-A7CC-7BB6999D2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929EF-2251-F548-BEAD-8082EED8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952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28FE9A-9EA0-E64C-824A-E63FF6392F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E8C30F-740B-EA4F-ACBE-60C24953D5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D4D8D-F57D-524D-8F60-CA0C3C530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9A558-D8E7-A245-A25B-3C7FE90EB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B08E2-4EFD-6540-8477-886C04EBA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5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14429-D38F-E34F-8172-C754B2261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AEB1D-6316-794B-9F3E-930E2F456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F4315-0A54-1348-83C9-BC044E95B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A270F-15CA-4543-90D8-D9A566C67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3C182-63D6-444F-992B-FC3EF4146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469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58C9C-8121-564F-A2B9-F016F6B7E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F8A88-4715-8A44-B10D-30FBBFCE9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547D3-A2FF-234A-B121-A284A3734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37389-E07F-F844-A86E-6D032B9D9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9B65A-C017-504E-86A0-A04E3ADDC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32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7871D-C93F-A546-924A-E2BE7312B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7B644-826E-F24F-94F7-584F91284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FF95D-2ADE-7A49-911F-FD981FC480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34A69-4E56-8247-AFEC-29F4D7763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20F605-F81C-4544-B7AC-6252F81A8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B72C7D-9BBA-0B44-9038-1F96C38E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69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6A2A4-79CD-CE45-9AA2-46BB17E14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09F71-F0FE-B44F-A6E5-5DE56BE44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614A3-E216-4A42-AABA-7DF4D9C01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8C590E-3CD4-D545-8971-B5CDEFD45F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A14563-1137-A84A-B4D2-98FE0D1D4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6FF7AE-60C9-A94E-9083-624712950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D2238B-6801-0A45-A93B-C013FC542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BCF5BC-2A2F-F844-9216-63B6E1691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67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D1CEA-AD45-6E47-8AC8-15F9BD96A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F251DC-1550-D947-9A18-593DB2A86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84D7D7-7CF3-1B41-B568-536AEFA2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8EAAAF-A53E-F748-8034-ED50435F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54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89390C-DA1A-E741-9DFE-BDF4205A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DA78C-4368-BC42-8336-E78E226CB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5A782-EE7B-064F-B397-119964CAC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1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8E2FB-A139-BF40-B99B-EFA1EBDAC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B7D80-EA23-1644-AA07-D7EB2C862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5CEBC9-2ACC-6F47-809D-62D549CF0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17D96-CC32-F745-8CB1-2181F93EA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4A36A-AD87-2143-A08D-1696B6B5C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0512AD-B0AB-314C-A4CA-EDEC799C0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269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A50F1-9004-4448-8395-6A038332A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63AC56-993E-1040-9934-F2EE61C8C0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8D89BD-715F-5E4D-9303-7DC0464E2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EB20C-8B68-314F-A86B-BB2C38E17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4773EB-EC7B-A94E-9559-25997C930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C3C4AB-BF66-304E-A1B8-D8DA4B87C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199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8F7F59-637F-6141-BC60-4B6D31F33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CB810-53F6-2C4B-85EA-A288C02A5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B8C58-FAFB-EA4C-AA4F-C2FFD145A9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EA981-6AAB-5242-BCF5-C28C2CC57C81}" type="datetimeFigureOut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A12C5-213E-FB4F-91FB-20D8C69AE4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78C14-3E7A-2C40-8C9F-C31594B60B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AF4C-28EB-0D4F-9145-83663075E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11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E5F71-73CC-5147-9EEF-A87BB3AE6E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33DADF-BB53-2B41-95F8-E56E4D4D22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340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286CE-38A7-7AB3-EBE4-EF79CDFAB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BD4D-E6FF-2547-B215-C9318593FF90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 descr="A picture containing line, building, fence&#10;&#10;Description automatically generated">
            <a:extLst>
              <a:ext uri="{FF2B5EF4-FFF2-40B4-BE49-F238E27FC236}">
                <a16:creationId xmlns:a16="http://schemas.microsoft.com/office/drawing/2014/main" id="{F9D9ACE8-5DA1-94C7-049E-A3077F9A3E6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7" b="2731"/>
          <a:stretch/>
        </p:blipFill>
        <p:spPr bwMode="auto">
          <a:xfrm>
            <a:off x="66247" y="31451"/>
            <a:ext cx="5282951" cy="301207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 descr="A picture containing line, design&#10;&#10;Description automatically generated">
            <a:extLst>
              <a:ext uri="{FF2B5EF4-FFF2-40B4-BE49-F238E27FC236}">
                <a16:creationId xmlns:a16="http://schemas.microsoft.com/office/drawing/2014/main" id="{6FE0602F-5FA7-298F-249E-7085050F8DD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1"/>
          <a:stretch/>
        </p:blipFill>
        <p:spPr bwMode="auto">
          <a:xfrm>
            <a:off x="0" y="3471860"/>
            <a:ext cx="5535767" cy="33623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picture containing line, parallel&#10;&#10;Description automatically generated">
            <a:extLst>
              <a:ext uri="{FF2B5EF4-FFF2-40B4-BE49-F238E27FC236}">
                <a16:creationId xmlns:a16="http://schemas.microsoft.com/office/drawing/2014/main" id="{FBE6ED0A-9B65-AC9E-72EA-0F4572FD52C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6017"/>
            <a:ext cx="5282567" cy="3003049"/>
          </a:xfrm>
          <a:prstGeom prst="rect">
            <a:avLst/>
          </a:prstGeom>
        </p:spPr>
      </p:pic>
      <p:pic>
        <p:nvPicPr>
          <p:cNvPr id="9" name="Picture 8" descr="A picture containing line, parallel, design&#10;&#10;Description automatically generated">
            <a:extLst>
              <a:ext uri="{FF2B5EF4-FFF2-40B4-BE49-F238E27FC236}">
                <a16:creationId xmlns:a16="http://schemas.microsoft.com/office/drawing/2014/main" id="{3B18B1DD-76CA-8B2F-38BE-072A62BB22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629523"/>
            <a:ext cx="5282567" cy="30120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BF2260-9A3E-DF4C-D172-497288B8C30B}"/>
              </a:ext>
            </a:extLst>
          </p:cNvPr>
          <p:cNvSpPr txBox="1"/>
          <p:nvPr/>
        </p:nvSpPr>
        <p:spPr>
          <a:xfrm>
            <a:off x="585216" y="365760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732B86-E4BD-B633-F9E6-DF3BD79C94B2}"/>
              </a:ext>
            </a:extLst>
          </p:cNvPr>
          <p:cNvSpPr txBox="1"/>
          <p:nvPr/>
        </p:nvSpPr>
        <p:spPr>
          <a:xfrm>
            <a:off x="6096000" y="181094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104DD-ED07-F034-1FB8-437E6FC32A56}"/>
              </a:ext>
            </a:extLst>
          </p:cNvPr>
          <p:cNvSpPr txBox="1"/>
          <p:nvPr/>
        </p:nvSpPr>
        <p:spPr>
          <a:xfrm>
            <a:off x="6096000" y="3767139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01AE04-2B59-D59F-D79E-8D8480B95F3F}"/>
              </a:ext>
            </a:extLst>
          </p:cNvPr>
          <p:cNvSpPr txBox="1"/>
          <p:nvPr/>
        </p:nvSpPr>
        <p:spPr>
          <a:xfrm>
            <a:off x="585216" y="3629523"/>
            <a:ext cx="54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981462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A47D64-F260-1D4F-AD73-2D6BC56E1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645" y="0"/>
            <a:ext cx="95127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207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EF4357-03AC-0D47-8150-5865AB2CE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4998" y="0"/>
            <a:ext cx="13259089" cy="6966284"/>
          </a:xfrm>
        </p:spPr>
      </p:pic>
    </p:spTree>
    <p:extLst>
      <p:ext uri="{BB962C8B-B14F-4D97-AF65-F5344CB8AC3E}">
        <p14:creationId xmlns:p14="http://schemas.microsoft.com/office/powerpoint/2010/main" val="1017424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731DB0-4277-E8CC-0E3C-09DB652DC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943"/>
          <a:stretch/>
        </p:blipFill>
        <p:spPr>
          <a:xfrm>
            <a:off x="1760232" y="999000"/>
            <a:ext cx="4913249" cy="4860000"/>
          </a:xfrm>
        </p:spPr>
      </p:pic>
    </p:spTree>
    <p:extLst>
      <p:ext uri="{BB962C8B-B14F-4D97-AF65-F5344CB8AC3E}">
        <p14:creationId xmlns:p14="http://schemas.microsoft.com/office/powerpoint/2010/main" val="643468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F749126-8888-4905-3BEF-4EC782CB2E1A}"/>
              </a:ext>
            </a:extLst>
          </p:cNvPr>
          <p:cNvGrpSpPr/>
          <p:nvPr/>
        </p:nvGrpSpPr>
        <p:grpSpPr>
          <a:xfrm>
            <a:off x="-258765" y="-36331"/>
            <a:ext cx="13159330" cy="7037112"/>
            <a:chOff x="-258765" y="-36331"/>
            <a:chExt cx="13159330" cy="703711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13259AF-43B2-A594-F8E0-F9596DB06A7D}"/>
                </a:ext>
              </a:extLst>
            </p:cNvPr>
            <p:cNvGrpSpPr/>
            <p:nvPr/>
          </p:nvGrpSpPr>
          <p:grpSpPr>
            <a:xfrm>
              <a:off x="-222040" y="326677"/>
              <a:ext cx="7657780" cy="6674104"/>
              <a:chOff x="-222040" y="326677"/>
              <a:chExt cx="7657780" cy="6674104"/>
            </a:xfrm>
          </p:grpSpPr>
          <p:pic>
            <p:nvPicPr>
              <p:cNvPr id="8" name="Content Placeholder 4">
                <a:extLst>
                  <a:ext uri="{FF2B5EF4-FFF2-40B4-BE49-F238E27FC236}">
                    <a16:creationId xmlns:a16="http://schemas.microsoft.com/office/drawing/2014/main" id="{0F810EC4-CA6D-185E-1EE2-9DC7FC598E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948" t="5181" r="78629" b="91807"/>
              <a:stretch/>
            </p:blipFill>
            <p:spPr>
              <a:xfrm>
                <a:off x="5125676" y="5811712"/>
                <a:ext cx="2310064" cy="209803"/>
              </a:xfrm>
              <a:prstGeom prst="rect">
                <a:avLst/>
              </a:prstGeom>
            </p:spPr>
          </p:pic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EF56708-3280-3052-264C-4A1E69CC6F05}"/>
                  </a:ext>
                </a:extLst>
              </p:cNvPr>
              <p:cNvGrpSpPr/>
              <p:nvPr/>
            </p:nvGrpSpPr>
            <p:grpSpPr>
              <a:xfrm>
                <a:off x="-222040" y="326677"/>
                <a:ext cx="7357418" cy="6674104"/>
                <a:chOff x="-222040" y="326677"/>
                <a:chExt cx="7357418" cy="6674104"/>
              </a:xfrm>
            </p:grpSpPr>
            <p:pic>
              <p:nvPicPr>
                <p:cNvPr id="9" name="Content Placeholder 4">
                  <a:extLst>
                    <a:ext uri="{FF2B5EF4-FFF2-40B4-BE49-F238E27FC236}">
                      <a16:creationId xmlns:a16="http://schemas.microsoft.com/office/drawing/2014/main" id="{1B13A512-6D9B-63F8-7E88-B2A70E5330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3948" t="10859" r="85492" b="74784"/>
                <a:stretch/>
              </p:blipFill>
              <p:spPr>
                <a:xfrm>
                  <a:off x="5735308" y="6000656"/>
                  <a:ext cx="1400070" cy="1000125"/>
                </a:xfrm>
                <a:prstGeom prst="rect">
                  <a:avLst/>
                </a:prstGeom>
              </p:spPr>
            </p:pic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DF457734-1C10-862B-7316-0733917D351B}"/>
                    </a:ext>
                  </a:extLst>
                </p:cNvPr>
                <p:cNvSpPr txBox="1"/>
                <p:nvPr/>
              </p:nvSpPr>
              <p:spPr>
                <a:xfrm>
                  <a:off x="-222040" y="360947"/>
                  <a:ext cx="27672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A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E31DF119-937B-3192-B3F0-95C4FF178A92}"/>
                    </a:ext>
                  </a:extLst>
                </p:cNvPr>
                <p:cNvSpPr txBox="1"/>
                <p:nvPr/>
              </p:nvSpPr>
              <p:spPr>
                <a:xfrm>
                  <a:off x="6693173" y="326677"/>
                  <a:ext cx="27672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B</a:t>
                  </a:r>
                </a:p>
              </p:txBody>
            </p:sp>
          </p:grpSp>
        </p:grp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7A23E97-F05C-FC38-F565-22A0451FC7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636"/>
            <a:stretch/>
          </p:blipFill>
          <p:spPr>
            <a:xfrm>
              <a:off x="6347427" y="-2696"/>
              <a:ext cx="6553138" cy="654706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D264D4E-B214-9017-3A96-621F8C0F47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4532"/>
            <a:stretch/>
          </p:blipFill>
          <p:spPr>
            <a:xfrm>
              <a:off x="-258765" y="-36331"/>
              <a:ext cx="6553138" cy="6533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8379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A47D64-F260-1D4F-AD73-2D6BC56E13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29"/>
          <a:stretch/>
        </p:blipFill>
        <p:spPr>
          <a:xfrm>
            <a:off x="5980702" y="167764"/>
            <a:ext cx="6211298" cy="6178893"/>
          </a:xfrm>
          <a:prstGeom prst="rect">
            <a:avLst/>
          </a:prstGeo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2DC51ACD-4FC7-2C43-8DFE-5FC6177D8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4275" r="24184"/>
          <a:stretch/>
        </p:blipFill>
        <p:spPr>
          <a:xfrm>
            <a:off x="-340283" y="167764"/>
            <a:ext cx="6061505" cy="6178892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85C6374-27DB-2448-8488-F57F5F82A3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48" t="5181" r="78629" b="74784"/>
          <a:stretch/>
        </p:blipFill>
        <p:spPr>
          <a:xfrm>
            <a:off x="4695930" y="5462336"/>
            <a:ext cx="2310064" cy="13956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251282-264D-2C44-BA87-EED1C6041380}"/>
              </a:ext>
            </a:extLst>
          </p:cNvPr>
          <p:cNvSpPr txBox="1"/>
          <p:nvPr/>
        </p:nvSpPr>
        <p:spPr>
          <a:xfrm>
            <a:off x="276726" y="360947"/>
            <a:ext cx="27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D821D6-87DF-ED41-8A72-0C851641AA8B}"/>
              </a:ext>
            </a:extLst>
          </p:cNvPr>
          <p:cNvSpPr txBox="1"/>
          <p:nvPr/>
        </p:nvSpPr>
        <p:spPr>
          <a:xfrm>
            <a:off x="6693173" y="326677"/>
            <a:ext cx="27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432051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A47D64-F260-1D4F-AD73-2D6BC56E13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29"/>
          <a:stretch/>
        </p:blipFill>
        <p:spPr>
          <a:xfrm>
            <a:off x="6104687" y="167765"/>
            <a:ext cx="6083999" cy="6052259"/>
          </a:xfrm>
          <a:prstGeom prst="rect">
            <a:avLst/>
          </a:prstGeo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85C6374-27DB-2448-8488-F57F5F82A3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48" t="5181" r="78629" b="74784"/>
          <a:stretch/>
        </p:blipFill>
        <p:spPr>
          <a:xfrm>
            <a:off x="4695930" y="5462336"/>
            <a:ext cx="2310064" cy="13956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251282-264D-2C44-BA87-EED1C6041380}"/>
              </a:ext>
            </a:extLst>
          </p:cNvPr>
          <p:cNvSpPr txBox="1"/>
          <p:nvPr/>
        </p:nvSpPr>
        <p:spPr>
          <a:xfrm>
            <a:off x="276726" y="360947"/>
            <a:ext cx="27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D821D6-87DF-ED41-8A72-0C851641AA8B}"/>
              </a:ext>
            </a:extLst>
          </p:cNvPr>
          <p:cNvSpPr txBox="1"/>
          <p:nvPr/>
        </p:nvSpPr>
        <p:spPr>
          <a:xfrm>
            <a:off x="6693173" y="326677"/>
            <a:ext cx="27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973CE2D2-5444-EA5A-725D-2695DEA54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24943"/>
          <a:stretch/>
        </p:blipFill>
        <p:spPr>
          <a:xfrm>
            <a:off x="-39516" y="210968"/>
            <a:ext cx="5895901" cy="5832000"/>
          </a:xfrm>
        </p:spPr>
      </p:pic>
    </p:spTree>
    <p:extLst>
      <p:ext uri="{BB962C8B-B14F-4D97-AF65-F5344CB8AC3E}">
        <p14:creationId xmlns:p14="http://schemas.microsoft.com/office/powerpoint/2010/main" val="4028920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0C201B80-5617-9C54-B7E1-9358671553CA}"/>
              </a:ext>
            </a:extLst>
          </p:cNvPr>
          <p:cNvGrpSpPr/>
          <p:nvPr/>
        </p:nvGrpSpPr>
        <p:grpSpPr>
          <a:xfrm>
            <a:off x="1362702" y="1540042"/>
            <a:ext cx="10565235" cy="5182764"/>
            <a:chOff x="122868" y="435769"/>
            <a:chExt cx="12611768" cy="6338010"/>
          </a:xfrm>
        </p:grpSpPr>
        <p:pic>
          <p:nvPicPr>
            <p:cNvPr id="5" name="Picture 4" descr="A picture containing text, screenshot&#10;&#10;Description automatically generated">
              <a:extLst>
                <a:ext uri="{FF2B5EF4-FFF2-40B4-BE49-F238E27FC236}">
                  <a16:creationId xmlns:a16="http://schemas.microsoft.com/office/drawing/2014/main" id="{5666376D-0C7B-7C29-BBB0-28ACF3AFE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0981" y="435769"/>
              <a:ext cx="11523655" cy="63380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92744B-A901-EFE0-19E0-CF3603FC37C3}"/>
                </a:ext>
              </a:extLst>
            </p:cNvPr>
            <p:cNvSpPr txBox="1"/>
            <p:nvPr/>
          </p:nvSpPr>
          <p:spPr>
            <a:xfrm>
              <a:off x="122868" y="925555"/>
              <a:ext cx="12168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SC5314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27847A0-68C8-2867-F449-EB32D0D00979}"/>
                </a:ext>
              </a:extLst>
            </p:cNvPr>
            <p:cNvSpPr txBox="1"/>
            <p:nvPr/>
          </p:nvSpPr>
          <p:spPr>
            <a:xfrm>
              <a:off x="122868" y="1398305"/>
              <a:ext cx="121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TVY10V11 </a:t>
              </a:r>
            </a:p>
            <a:p>
              <a:pPr algn="r"/>
              <a:r>
                <a:rPr lang="en-US" sz="800" dirty="0"/>
                <a:t>TVY10V13 </a:t>
              </a:r>
            </a:p>
            <a:p>
              <a:pPr algn="r"/>
              <a:r>
                <a:rPr lang="en-US" sz="800" dirty="0"/>
                <a:t>TVY10R14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F8186E-F870-B064-F426-A96B9AB17BA4}"/>
                </a:ext>
              </a:extLst>
            </p:cNvPr>
            <p:cNvSpPr txBox="1"/>
            <p:nvPr/>
          </p:nvSpPr>
          <p:spPr>
            <a:xfrm>
              <a:off x="122868" y="2890496"/>
              <a:ext cx="121790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TVY4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3D150B-B547-DCA1-70FC-A2E0141BF581}"/>
                </a:ext>
              </a:extLst>
            </p:cNvPr>
            <p:cNvSpPr txBox="1"/>
            <p:nvPr/>
          </p:nvSpPr>
          <p:spPr>
            <a:xfrm>
              <a:off x="122868" y="3585116"/>
              <a:ext cx="121790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YST7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6087972-97D2-7CFA-33F1-B488D40B3C45}"/>
                </a:ext>
              </a:extLst>
            </p:cNvPr>
            <p:cNvSpPr txBox="1"/>
            <p:nvPr/>
          </p:nvSpPr>
          <p:spPr>
            <a:xfrm>
              <a:off x="122868" y="4227571"/>
              <a:ext cx="121790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9518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ABE72D-AAE9-4A7A-9C95-0187F3C4BC3D}"/>
                </a:ext>
              </a:extLst>
            </p:cNvPr>
            <p:cNvSpPr txBox="1"/>
            <p:nvPr/>
          </p:nvSpPr>
          <p:spPr>
            <a:xfrm>
              <a:off x="122868" y="4853981"/>
              <a:ext cx="121790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B116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842C970-2C10-F546-C811-DC15679A5418}"/>
                </a:ext>
              </a:extLst>
            </p:cNvPr>
            <p:cNvSpPr txBox="1"/>
            <p:nvPr/>
          </p:nvSpPr>
          <p:spPr>
            <a:xfrm>
              <a:off x="122868" y="5537626"/>
              <a:ext cx="121790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M17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C2C288-B389-FAED-76CB-599E8A92A282}"/>
                </a:ext>
              </a:extLst>
            </p:cNvPr>
            <p:cNvSpPr txBox="1"/>
            <p:nvPr/>
          </p:nvSpPr>
          <p:spPr>
            <a:xfrm>
              <a:off x="122868" y="6235559"/>
              <a:ext cx="121790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Niger8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449D03C-2E5F-B6F5-0BE5-506AA6C2B1A8}"/>
                </a:ext>
              </a:extLst>
            </p:cNvPr>
            <p:cNvSpPr txBox="1"/>
            <p:nvPr/>
          </p:nvSpPr>
          <p:spPr>
            <a:xfrm>
              <a:off x="122868" y="2046927"/>
              <a:ext cx="12168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TVY10R11</a:t>
              </a:r>
            </a:p>
            <a:p>
              <a:pPr algn="r"/>
              <a:r>
                <a:rPr lang="en-US" sz="800" dirty="0"/>
                <a:t>TVY10R12</a:t>
              </a:r>
            </a:p>
            <a:p>
              <a:pPr algn="r"/>
              <a:r>
                <a:rPr lang="en-US" sz="800" dirty="0"/>
                <a:t>TVY10R13</a:t>
              </a:r>
            </a:p>
            <a:p>
              <a:pPr algn="r"/>
              <a:r>
                <a:rPr lang="en-US" sz="800" dirty="0"/>
                <a:t>TVY10V10</a:t>
              </a:r>
            </a:p>
            <a:p>
              <a:pPr algn="r"/>
              <a:r>
                <a:rPr lang="en-US" sz="800" dirty="0"/>
                <a:t>TVY10V12</a:t>
              </a:r>
            </a:p>
            <a:p>
              <a:pPr algn="r"/>
              <a:endParaRPr lang="en-US" sz="800"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A23C896-8E10-6D28-C332-8D3847D06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062" y="242195"/>
            <a:ext cx="9653692" cy="8420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BF149D-2B92-A90E-157F-5E0E1D6825CE}"/>
              </a:ext>
            </a:extLst>
          </p:cNvPr>
          <p:cNvSpPr txBox="1"/>
          <p:nvPr/>
        </p:nvSpPr>
        <p:spPr>
          <a:xfrm>
            <a:off x="1254897" y="702265"/>
            <a:ext cx="10193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YST6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28C3B4-89E9-9E01-BEAF-240F617ECD87}"/>
              </a:ext>
            </a:extLst>
          </p:cNvPr>
          <p:cNvSpPr txBox="1"/>
          <p:nvPr/>
        </p:nvSpPr>
        <p:spPr>
          <a:xfrm>
            <a:off x="853028" y="185630"/>
            <a:ext cx="1019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7739EF-47A3-01C9-9F67-76746FD5CEB5}"/>
              </a:ext>
            </a:extLst>
          </p:cNvPr>
          <p:cNvSpPr txBox="1"/>
          <p:nvPr/>
        </p:nvSpPr>
        <p:spPr>
          <a:xfrm>
            <a:off x="853028" y="1125408"/>
            <a:ext cx="1019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952040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65378A4C-08D6-CE2C-CDE1-51A674607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433" y="0"/>
            <a:ext cx="4013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34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8358</TotalTime>
  <Words>175</Words>
  <Application>Microsoft Macintosh PowerPoint</Application>
  <PresentationFormat>Widescreen</PresentationFormat>
  <Paragraphs>35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Abdul-Rahman Adamu Bukari</dc:creator>
  <cp:lastModifiedBy>Abdul-Rahman Adamu Bukari</cp:lastModifiedBy>
  <cp:revision>15</cp:revision>
  <dcterms:created xsi:type="dcterms:W3CDTF">2023-02-06T14:56:47Z</dcterms:created>
  <dcterms:modified xsi:type="dcterms:W3CDTF">2023-07-06T15:03:13Z</dcterms:modified>
</cp:coreProperties>
</file>

<file path=docProps/thumbnail.jpeg>
</file>